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59" r:id="rId6"/>
    <p:sldId id="262" r:id="rId7"/>
    <p:sldId id="265" r:id="rId8"/>
    <p:sldId id="266" r:id="rId9"/>
    <p:sldId id="267" r:id="rId10"/>
    <p:sldId id="268" r:id="rId11"/>
    <p:sldId id="269" r:id="rId12"/>
    <p:sldId id="270" r:id="rId13"/>
    <p:sldId id="264" r:id="rId14"/>
    <p:sldId id="263" r:id="rId15"/>
  </p:sldIdLst>
  <p:sldSz cx="12192000" cy="6858000"/>
  <p:notesSz cx="6858000" cy="9144000"/>
  <p:custDataLst>
    <p:tags r:id="rId1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8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-1230" y="-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14/03/2023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231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14/03/2023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0271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14/03/2023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7367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14/03/2023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4317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14/03/2023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8462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14/03/2023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8981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14/03/2023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341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14/03/2023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3453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14/03/2023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7925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14/03/2023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575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14/03/2023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9927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76088-CBB0-4440-9D0A-6F66FDD046D2}" type="datetimeFigureOut">
              <a:rPr lang="vi-VN" smtClean="0"/>
              <a:t>14/03/2023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2222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microsoft.com/office/2007/relationships/media" Target="../media/media7.mp3"/><Relationship Id="rId7" Type="http://schemas.openxmlformats.org/officeDocument/2006/relationships/image" Target="../media/image15.gif"/><Relationship Id="rId12" Type="http://schemas.openxmlformats.org/officeDocument/2006/relationships/image" Target="../media/image2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6.png"/><Relationship Id="rId4" Type="http://schemas.openxmlformats.org/officeDocument/2006/relationships/audio" Target="../media/media7.mp3"/><Relationship Id="rId9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microsoft.com/office/2007/relationships/media" Target="../media/media9.mp3"/><Relationship Id="rId7" Type="http://schemas.openxmlformats.org/officeDocument/2006/relationships/image" Target="../media/image15.gif"/><Relationship Id="rId12" Type="http://schemas.openxmlformats.org/officeDocument/2006/relationships/image" Target="../media/image2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4" Type="http://schemas.openxmlformats.org/officeDocument/2006/relationships/audio" Target="../media/media9.mp3"/><Relationship Id="rId9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microsoft.com/office/2007/relationships/media" Target="../media/media7.mp3"/><Relationship Id="rId7" Type="http://schemas.openxmlformats.org/officeDocument/2006/relationships/image" Target="../media/image16.gif"/><Relationship Id="rId12" Type="http://schemas.openxmlformats.org/officeDocument/2006/relationships/image" Target="../media/image2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5.gif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2.png"/><Relationship Id="rId4" Type="http://schemas.openxmlformats.org/officeDocument/2006/relationships/audio" Target="../media/media7.mp3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microsoft.com/office/2007/relationships/media" Target="../media/media3.mp3"/><Relationship Id="rId7" Type="http://schemas.openxmlformats.org/officeDocument/2006/relationships/image" Target="../media/image16.gif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gif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microsoft.com/office/2007/relationships/media" Target="../media/media5.mp3"/><Relationship Id="rId7" Type="http://schemas.openxmlformats.org/officeDocument/2006/relationships/image" Target="../media/image16.gif"/><Relationship Id="rId12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gif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audio" Target="../media/media5.mp3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PMSV - Hinh Dep (2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62000" y="2863393"/>
            <a:ext cx="10668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Lónh</a:t>
            </a:r>
            <a:r>
              <a:rPr lang="en-US" sz="5400" b="1" spc="50" dirty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 </a:t>
            </a:r>
            <a:r>
              <a:rPr lang="en-US" sz="5400" b="1" spc="50" dirty="0" err="1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vöïc</a:t>
            </a:r>
            <a:r>
              <a:rPr lang="en-US" sz="5400" b="1" spc="50" dirty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 </a:t>
            </a:r>
            <a:r>
              <a:rPr lang="en-US" sz="5400" b="1" spc="50" dirty="0" err="1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phaùt</a:t>
            </a:r>
            <a:r>
              <a:rPr lang="en-US" sz="5400" b="1" spc="50" dirty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 </a:t>
            </a:r>
            <a:r>
              <a:rPr lang="en-US" sz="5400" b="1" spc="50" dirty="0" err="1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trieån</a:t>
            </a:r>
            <a:r>
              <a:rPr lang="en-US" sz="5400" b="1" spc="50" dirty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nhaän</a:t>
            </a:r>
            <a:r>
              <a:rPr lang="en-US" sz="54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thöùc</a:t>
            </a:r>
            <a:endParaRPr lang="en-US" sz="5400" b="1" spc="50" dirty="0">
              <a:ln w="1143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NI-Hobo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0" y="3949513"/>
            <a:ext cx="9144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err="1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Ñeà</a:t>
            </a:r>
            <a:r>
              <a:rPr lang="en-US" sz="6000" b="1" spc="50" dirty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 </a:t>
            </a:r>
            <a:r>
              <a:rPr lang="en-US" sz="6000" b="1" spc="50" dirty="0" err="1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taøi</a:t>
            </a:r>
            <a:r>
              <a:rPr lang="en-US" sz="6000" b="1" spc="50" dirty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: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Gheùp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thaønh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caëp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nhöõng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ñoái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töôïng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coù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lieân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quan</a:t>
            </a:r>
            <a:endParaRPr lang="en-US" sz="8000" b="1" spc="50" dirty="0">
              <a:ln w="11430">
                <a:solidFill>
                  <a:schemeClr val="tx1"/>
                </a:solidFill>
              </a:ln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NI-Do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314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2415381"/>
            <a:ext cx="4762500" cy="3171825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1" y="0"/>
            <a:ext cx="584199" cy="1911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89" y="0"/>
            <a:ext cx="1076325" cy="2428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401"/>
            <a:ext cx="6175377" cy="569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689" y="6259145"/>
            <a:ext cx="6096000" cy="5690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30008"/>
            <a:ext cx="4645937" cy="34172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6645">
            <a:off x="7984983" y="3448609"/>
            <a:ext cx="3029932" cy="2818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00"/>
          <a:stretch/>
        </p:blipFill>
        <p:spPr>
          <a:xfrm rot="1850381">
            <a:off x="7634743" y="425716"/>
            <a:ext cx="2415505" cy="2735929"/>
          </a:xfrm>
          <a:prstGeom prst="rect">
            <a:avLst/>
          </a:prstGeom>
        </p:spPr>
      </p:pic>
      <p:pic>
        <p:nvPicPr>
          <p:cNvPr id="14" name="bạn giỏi qu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30200" y="3729037"/>
            <a:ext cx="609600" cy="609600"/>
          </a:xfrm>
          <a:prstGeom prst="rect">
            <a:avLst/>
          </a:prstGeom>
        </p:spPr>
      </p:pic>
      <p:pic>
        <p:nvPicPr>
          <p:cNvPr id="15" name="ban phai lam lai 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14327" y="4552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11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39688 -0.3231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25" y="2015331"/>
            <a:ext cx="5238750" cy="3971925"/>
          </a:xfrm>
        </p:spPr>
      </p:pic>
      <p:sp>
        <p:nvSpPr>
          <p:cNvPr id="4" name="Rectangle 3"/>
          <p:cNvSpPr/>
          <p:nvPr/>
        </p:nvSpPr>
        <p:spPr>
          <a:xfrm>
            <a:off x="-69055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1" y="0"/>
            <a:ext cx="584199" cy="1911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89" y="0"/>
            <a:ext cx="1076325" cy="2428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401"/>
            <a:ext cx="6175377" cy="569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689" y="6259145"/>
            <a:ext cx="6096000" cy="5690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264" y="554670"/>
            <a:ext cx="3044958" cy="30022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3" y="2328346"/>
            <a:ext cx="5585964" cy="32823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7"/>
          <a:stretch/>
        </p:blipFill>
        <p:spPr>
          <a:xfrm rot="1586351">
            <a:off x="7058424" y="3684857"/>
            <a:ext cx="4254335" cy="1900268"/>
          </a:xfrm>
          <a:prstGeom prst="rect">
            <a:avLst/>
          </a:prstGeom>
        </p:spPr>
      </p:pic>
      <p:pic>
        <p:nvPicPr>
          <p:cNvPr id="13" name="ban cu th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10325" y="4943993"/>
            <a:ext cx="609600" cy="609600"/>
          </a:xfrm>
          <a:prstGeom prst="rect">
            <a:avLst/>
          </a:prstGeom>
        </p:spPr>
      </p:pic>
      <p:pic>
        <p:nvPicPr>
          <p:cNvPr id="14" name="hay chu y lang nghe huong dan nh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73068" y="40253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9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43776 -0.184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88" y="-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1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0" y="-40537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B8F8F">
                  <a:tint val="66000"/>
                  <a:satMod val="160000"/>
                </a:srgbClr>
              </a:gs>
              <a:gs pos="50000">
                <a:srgbClr val="FB8F8F">
                  <a:tint val="44500"/>
                  <a:satMod val="160000"/>
                </a:srgbClr>
              </a:gs>
              <a:gs pos="100000">
                <a:srgbClr val="FB8F8F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1" y="0"/>
            <a:ext cx="584199" cy="1911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89" y="0"/>
            <a:ext cx="1076325" cy="2428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401"/>
            <a:ext cx="6175377" cy="569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689" y="6259145"/>
            <a:ext cx="6096000" cy="5690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6" b="28041"/>
          <a:stretch/>
        </p:blipFill>
        <p:spPr>
          <a:xfrm>
            <a:off x="5353049" y="4277614"/>
            <a:ext cx="4344989" cy="17602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830" y="0"/>
            <a:ext cx="3157969" cy="4213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7555">
            <a:off x="1403321" y="404584"/>
            <a:ext cx="4809431" cy="4243616"/>
          </a:xfrm>
          <a:prstGeom prst="rect">
            <a:avLst/>
          </a:prstGeom>
        </p:spPr>
      </p:pic>
      <p:pic>
        <p:nvPicPr>
          <p:cNvPr id="14" name="tuyet v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24581" y="5428309"/>
            <a:ext cx="609600" cy="609600"/>
          </a:xfrm>
          <a:prstGeom prst="rect">
            <a:avLst/>
          </a:prstGeom>
        </p:spPr>
      </p:pic>
      <p:pic>
        <p:nvPicPr>
          <p:cNvPr id="15" name="ban phai lam lai 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24581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1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0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-0.56028 0.2377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21" y="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690688"/>
            <a:ext cx="12192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Troø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chôi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VNI-Avo" pitchFamily="2" charset="0"/>
              </a:rPr>
              <a:t>:</a:t>
            </a:r>
            <a:endParaRPr lang="en-US" sz="8000" b="1" spc="50" dirty="0">
              <a:ln w="11430"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07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1543051"/>
            <a:ext cx="790575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Xin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chaân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thaønh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/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caûm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ôn</a:t>
            </a:r>
            <a:endParaRPr lang="en-US" sz="8000" b="1" spc="50" dirty="0">
              <a:ln w="11430"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2259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i Bát Xinh Xinh - Thơ cho bé - Đọc và học thơ - Best Poems for Kids - Dế Mèn TV - de men tv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0"/>
            <a:ext cx="9144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Caùi</a:t>
            </a:r>
            <a:r>
              <a:rPr lang="en-US" sz="66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baùt</a:t>
            </a:r>
            <a:r>
              <a:rPr lang="en-US" sz="66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xinh</a:t>
            </a:r>
            <a:r>
              <a:rPr lang="en-US" sz="66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xinh</a:t>
            </a:r>
            <a:endParaRPr lang="en-US" sz="66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3725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8" b="17924"/>
          <a:stretch/>
        </p:blipFill>
        <p:spPr bwMode="auto">
          <a:xfrm>
            <a:off x="2943224" y="1913472"/>
            <a:ext cx="6608063" cy="425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8122">
            <a:off x="2057397" y="-58760"/>
            <a:ext cx="4735105" cy="466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2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3900" y="1574426"/>
            <a:ext cx="112776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Coù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chaân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maø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chaúng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bieát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ñi</a:t>
            </a:r>
            <a:endParaRPr lang="en-US" sz="4800" b="1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00B0F0"/>
              </a:solidFill>
              <a:latin typeface="VNI-Avo" pitchFamily="2" charset="0"/>
            </a:endParaRPr>
          </a:p>
          <a:p>
            <a:pPr algn="ctr"/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Coù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maët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phaúng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lì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ñeå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beù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hoïc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chaêm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?</a:t>
            </a:r>
            <a:endParaRPr lang="en-US" sz="66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00B0F0"/>
              </a:solidFill>
              <a:latin typeface="VNI-Avo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926726"/>
            <a:ext cx="1295400" cy="129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8" b="3510"/>
          <a:stretch/>
        </p:blipFill>
        <p:spPr>
          <a:xfrm>
            <a:off x="5030948" y="3144086"/>
            <a:ext cx="4703602" cy="36741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4016566"/>
            <a:ext cx="2003049" cy="243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103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413" y="233104"/>
            <a:ext cx="9698228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7227">
            <a:off x="3385531" y="1489365"/>
            <a:ext cx="3095707" cy="177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096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Kết quả hình ảnh cho bep g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1" b="19818"/>
          <a:stretch/>
        </p:blipFill>
        <p:spPr bwMode="auto">
          <a:xfrm>
            <a:off x="1584373" y="2407125"/>
            <a:ext cx="9061354" cy="385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98" y="685800"/>
            <a:ext cx="3932552" cy="3932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37" y="857249"/>
            <a:ext cx="4323337" cy="309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3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85750" y="2952751"/>
            <a:ext cx="121920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Troø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chôi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VNI-Avo" pitchFamily="2" charset="0"/>
              </a:rPr>
              <a:t>: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Nhanh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tay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nhanh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maét</a:t>
            </a:r>
            <a:endParaRPr lang="en-US" sz="8000" b="1" spc="50" dirty="0">
              <a:ln w="11430"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61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0537"/>
            <a:ext cx="12192000" cy="6972054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1" y="0"/>
            <a:ext cx="584199" cy="19119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89" y="0"/>
            <a:ext cx="1076325" cy="2428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401"/>
            <a:ext cx="6175377" cy="5690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689" y="6259145"/>
            <a:ext cx="6096000" cy="5690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82"/>
          <a:stretch/>
        </p:blipFill>
        <p:spPr>
          <a:xfrm flipH="1">
            <a:off x="6501773" y="-154591"/>
            <a:ext cx="3988430" cy="37550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65" y="2857254"/>
            <a:ext cx="4483104" cy="40742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262" y="3798053"/>
            <a:ext cx="3219452" cy="2461092"/>
          </a:xfrm>
          <a:prstGeom prst="rect">
            <a:avLst/>
          </a:prstGeom>
        </p:spPr>
      </p:pic>
      <p:pic>
        <p:nvPicPr>
          <p:cNvPr id="15" name="ban that thong m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25543" y="4894385"/>
            <a:ext cx="609600" cy="609600"/>
          </a:xfrm>
          <a:prstGeom prst="rect">
            <a:avLst/>
          </a:prstGeom>
        </p:spPr>
      </p:pic>
      <p:pic>
        <p:nvPicPr>
          <p:cNvPr id="16" name="khong dung.khong du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65232" y="5666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2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46094 0.0275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47" y="136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0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-65092" y="-29793"/>
            <a:ext cx="12192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1" y="0"/>
            <a:ext cx="584199" cy="1911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89" y="0"/>
            <a:ext cx="1076325" cy="2428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401"/>
            <a:ext cx="6175377" cy="569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689" y="6259145"/>
            <a:ext cx="6096000" cy="569062"/>
          </a:xfrm>
          <a:prstGeom prst="rect">
            <a:avLst/>
          </a:prstGeom>
        </p:spPr>
      </p:pic>
      <p:pic>
        <p:nvPicPr>
          <p:cNvPr id="1028" name="Picture 4" descr="Kết quả hình ảnh cho kem danh rang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404" y="2697564"/>
            <a:ext cx="6925193" cy="337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bot danh rang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6891">
            <a:off x="7067922" y="1241066"/>
            <a:ext cx="3744268" cy="187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ết quả hình ảnh cho luoc 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76387">
            <a:off x="6918326" y="3453047"/>
            <a:ext cx="4689475" cy="249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dung nhu vay d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7259" y="3697581"/>
            <a:ext cx="609600" cy="609600"/>
          </a:xfrm>
          <a:prstGeom prst="rect">
            <a:avLst/>
          </a:prstGeom>
        </p:spPr>
      </p:pic>
      <p:pic>
        <p:nvPicPr>
          <p:cNvPr id="13" name="sai rồ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7259" y="4396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649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0.43789 0.0965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01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5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23&quot;&gt;&lt;/object&gt;&lt;object type=&quot;2&quot; unique_id=&quot;10024&quot;&gt;&lt;object type=&quot;3&quot; unique_id=&quot;10025&quot;&gt;&lt;property id=&quot;20148&quot; value=&quot;5&quot;/&gt;&lt;property id=&quot;20300&quot; value=&quot;Slide 1&quot;/&gt;&lt;property id=&quot;20307&quot; value=&quot;257&quot;/&gt;&lt;/object&gt;&lt;object type=&quot;3&quot; unique_id=&quot;10026&quot;&gt;&lt;property id=&quot;20148&quot; value=&quot;5&quot;/&gt;&lt;property id=&quot;20300&quot; value=&quot;Slide 2&quot;/&gt;&lt;property id=&quot;20307&quot; value=&quot;258&quot;/&gt;&lt;/object&gt;&lt;object type=&quot;3&quot; unique_id=&quot;10027&quot;&gt;&lt;property id=&quot;20148&quot; value=&quot;5&quot;/&gt;&lt;property id=&quot;20300&quot; value=&quot;Slide 5&quot;/&gt;&lt;property id=&quot;20307&quot; value=&quot;259&quot;/&gt;&lt;/object&gt;&lt;object type=&quot;3&quot; unique_id=&quot;10048&quot;&gt;&lt;property id=&quot;20148&quot; value=&quot;5&quot;/&gt;&lt;property id=&quot;20300&quot; value=&quot;Slide 3&quot;/&gt;&lt;property id=&quot;20307&quot; value=&quot;260&quot;/&gt;&lt;/object&gt;&lt;object type=&quot;3&quot; unique_id=&quot;10049&quot;&gt;&lt;property id=&quot;20148&quot; value=&quot;5&quot;/&gt;&lt;property id=&quot;20300&quot; value=&quot;Slide 4&quot;/&gt;&lt;property id=&quot;20307&quot; value=&quot;261&quot;/&gt;&lt;/object&gt;&lt;object type=&quot;3&quot; unique_id=&quot;10104&quot;&gt;&lt;property id=&quot;20148&quot; value=&quot;5&quot;/&gt;&lt;property id=&quot;20300&quot; value=&quot;Slide 6&quot;/&gt;&lt;property id=&quot;20307&quot; value=&quot;262&quot;/&gt;&lt;/object&gt;&lt;object type=&quot;3&quot; unique_id=&quot;10105&quot;&gt;&lt;property id=&quot;20148&quot; value=&quot;5&quot;/&gt;&lt;property id=&quot;20300&quot; value=&quot;Slide 14&quot;/&gt;&lt;property id=&quot;20307&quot; value=&quot;263&quot;/&gt;&lt;/object&gt;&lt;object type=&quot;3&quot; unique_id=&quot;10106&quot;&gt;&lt;property id=&quot;20148&quot; value=&quot;5&quot;/&gt;&lt;property id=&quot;20300&quot; value=&quot;Slide 7&quot;/&gt;&lt;property id=&quot;20307&quot; value=&quot;265&quot;/&gt;&lt;/object&gt;&lt;object type=&quot;3&quot; unique_id=&quot;10107&quot;&gt;&lt;property id=&quot;20148&quot; value=&quot;5&quot;/&gt;&lt;property id=&quot;20300&quot; value=&quot;Slide 8&quot;/&gt;&lt;property id=&quot;20307&quot; value=&quot;266&quot;/&gt;&lt;/object&gt;&lt;object type=&quot;3&quot; unique_id=&quot;10108&quot;&gt;&lt;property id=&quot;20148&quot; value=&quot;5&quot;/&gt;&lt;property id=&quot;20300&quot; value=&quot;Slide 13&quot;/&gt;&lt;property id=&quot;20307&quot; value=&quot;264&quot;/&gt;&lt;/object&gt;&lt;object type=&quot;3&quot; unique_id=&quot;10217&quot;&gt;&lt;property id=&quot;20148&quot; value=&quot;5&quot;/&gt;&lt;property id=&quot;20300&quot; value=&quot;Slide 9&quot;/&gt;&lt;property id=&quot;20307&quot; value=&quot;267&quot;/&gt;&lt;/object&gt;&lt;object type=&quot;3&quot; unique_id=&quot;10218&quot;&gt;&lt;property id=&quot;20148&quot; value=&quot;5&quot;/&gt;&lt;property id=&quot;20300&quot; value=&quot;Slide 10&quot;/&gt;&lt;property id=&quot;20307&quot; value=&quot;268&quot;/&gt;&lt;/object&gt;&lt;object type=&quot;3&quot; unique_id=&quot;10219&quot;&gt;&lt;property id=&quot;20148&quot; value=&quot;5&quot;/&gt;&lt;property id=&quot;20300&quot; value=&quot;Slide 11&quot;/&gt;&lt;property id=&quot;20307&quot; value=&quot;269&quot;/&gt;&lt;/object&gt;&lt;object type=&quot;3&quot; unique_id=&quot;10220&quot;&gt;&lt;property id=&quot;20148&quot; value=&quot;5&quot;/&gt;&lt;property id=&quot;20300&quot; value=&quot;Slide 12&quot;/&gt;&lt;property id=&quot;20307&quot; value=&quot;27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52</Words>
  <Application>Microsoft Office PowerPoint</Application>
  <PresentationFormat>Custom</PresentationFormat>
  <Paragraphs>9</Paragraphs>
  <Slides>14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 HUNG COPUTER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21</cp:revision>
  <dcterms:created xsi:type="dcterms:W3CDTF">2017-10-25T14:33:11Z</dcterms:created>
  <dcterms:modified xsi:type="dcterms:W3CDTF">2023-03-13T23:50:38Z</dcterms:modified>
</cp:coreProperties>
</file>